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2" r:id="rId6"/>
    <p:sldId id="267" r:id="rId7"/>
    <p:sldId id="266" r:id="rId8"/>
    <p:sldId id="260" r:id="rId9"/>
    <p:sldId id="265" r:id="rId10"/>
    <p:sldId id="261" r:id="rId11"/>
    <p:sldId id="264" r:id="rId12"/>
    <p:sldId id="271" r:id="rId13"/>
    <p:sldId id="270" r:id="rId14"/>
    <p:sldId id="268" r:id="rId15"/>
    <p:sldId id="273" r:id="rId16"/>
    <p:sldId id="275" r:id="rId17"/>
    <p:sldId id="274" r:id="rId18"/>
    <p:sldId id="272" r:id="rId19"/>
    <p:sldId id="278" r:id="rId20"/>
    <p:sldId id="287" r:id="rId21"/>
    <p:sldId id="288" r:id="rId22"/>
    <p:sldId id="277" r:id="rId23"/>
    <p:sldId id="280" r:id="rId24"/>
    <p:sldId id="281" r:id="rId25"/>
    <p:sldId id="279" r:id="rId26"/>
    <p:sldId id="276" r:id="rId27"/>
    <p:sldId id="284" r:id="rId28"/>
    <p:sldId id="283" r:id="rId29"/>
    <p:sldId id="286" r:id="rId30"/>
    <p:sldId id="285" r:id="rId31"/>
    <p:sldId id="28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40387" autoAdjust="0"/>
  </p:normalViewPr>
  <p:slideViewPr>
    <p:cSldViewPr>
      <p:cViewPr varScale="1">
        <p:scale>
          <a:sx n="88" d="100"/>
          <a:sy n="88" d="100"/>
        </p:scale>
        <p:origin x="-128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254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58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875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014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394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281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6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882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031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962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985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A37A-E360-40FD-99C2-91EB3508D0D8}" type="datetimeFigureOut">
              <a:rPr lang="ru-RU" smtClean="0"/>
              <a:t>29.01.2025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80C30-751E-40FC-B0C3-EF39D692E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77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7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59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7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8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8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8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8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9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556" y="2564904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Экспериментально-исследовательская лаборатория</a:t>
            </a:r>
          </a:p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«НЬЮТОШКИ»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E:\ГРАНТ\980abc4896a319804a2cbd2bc409d6e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34" b="28525"/>
          <a:stretch/>
        </p:blipFill>
        <p:spPr bwMode="auto">
          <a:xfrm rot="20773266">
            <a:off x="808560" y="4669527"/>
            <a:ext cx="3336477" cy="145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ГРАНТ\img8634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8341">
            <a:off x="5513026" y="4683727"/>
            <a:ext cx="2848624" cy="142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755576" y="548680"/>
            <a:ext cx="1074055" cy="15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E:\ГРАНТ\8e84b0d1a7c28325bb53d64a06906b0f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03" b="24458"/>
          <a:stretch/>
        </p:blipFill>
        <p:spPr bwMode="auto">
          <a:xfrm rot="698896">
            <a:off x="6527106" y="891641"/>
            <a:ext cx="2016224" cy="108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97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E:\ГРАНТ\эксперименты\3iJ_b7lTktdx9UFSXGoKQ0R8OxuyikDVywXVwLFicWMYgEZYAZjV7mP-GZAcOyl7cAczFP536Xyn68BqB9BEKkkj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43973"/>
            <a:ext cx="2160000" cy="2871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 descr="E:\ГРАНТ\эксперименты\3SJd3SR2P80HhPeWw-JAzOQF0xYKZrepzAZmJkYnGMEWe6qFmg_-Cm4KZwNqoNmBx9R4W0VoQefYoD7MMdd3OK20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3691366"/>
            <a:ext cx="2160000" cy="2871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4" name="Picture 4" descr="E:\ГРАНТ\эксперименты\8ICG86oYaplzLXKSU81HjespWPX9BwI6GszD1bTfHibhCR9HNQTUAPEH-KM-z5vL3h8Anoky5Tlh5I16qodFbu5S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43973"/>
            <a:ext cx="3779436" cy="5023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539552" y="479368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«Цветы на воде»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Эксперимент в подготовительной группе с бумагой и водой</a:t>
            </a:r>
            <a:endParaRPr lang="ru-RU" sz="1400" dirty="0">
              <a:ln w="10541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40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1988840"/>
            <a:ext cx="57606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Наша лаборатория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E:\ГРАНТ\980abc4896a319804a2cbd2bc409d6e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34" b="28525"/>
          <a:stretch/>
        </p:blipFill>
        <p:spPr bwMode="auto">
          <a:xfrm rot="20773266">
            <a:off x="808560" y="4669527"/>
            <a:ext cx="3336477" cy="145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7092280" y="764704"/>
            <a:ext cx="1074055" cy="15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28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E:\ГРАНТ\лаборатория\2COhVaW40tr029egj1MUlKbIvUkOlWHQ6sYsHUOiN86GebotmU2fyCo_ssbbrHpBpa5svuvH_N-eRHzWHHmbeVYO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19" y="686711"/>
            <a:ext cx="3600000" cy="27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9" name="Picture 5" descr="E:\ГРАНТ\лаборатория\AbGw7240si9zo3UlFHADRm-zRPcKikgUzaxaJ6KFM6-CqccJ-T66-n5jLwjZgNj5I_WckMJHEIGCflTbR8vrDBzB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86273"/>
            <a:ext cx="3600000" cy="27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50" name="Picture 6" descr="E:\ГРАНТ\лаборатория\yeD4sv55BYsPIuRGm6qja0DjbvQ85A78dNxNPN541bx-uHfxWKVRPByQ2NJRbZygh-1nLwlw5elFIIJhr1YRKdSe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000" y="2211028"/>
            <a:ext cx="3420000" cy="256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7092080" y="972560"/>
            <a:ext cx="1074055" cy="15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E:\ГРАНТ\vector-doodle-scientist-in-the-la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581128"/>
            <a:ext cx="1734073" cy="163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66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E:\ГРАНТ\лаборатория\7GaN8MF2ex5kTmb55KrVW5c4EcRxfRk4XXLJi5kHP6BpvK6pDRdws-dhlmOf7qmbEj4JUbtu2kQqbElkEj5tnXkB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140968"/>
            <a:ext cx="2520000" cy="33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4" descr="E:\ГРАНТ\лаборатория\9QHMEk57pQwZsc4nE0_GNH5maTzN4_mqHKgLwP0DOOcnb1CpJBMk9vh64cnh9dDU0RXG47_pkW5bz_FiESO1xFMq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04475"/>
            <a:ext cx="2520000" cy="3360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0" name="Picture 2" descr="E:\ГРАНТ\a9198221-ed76-530d-96d3-ae2085fbcde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644" y="1268760"/>
            <a:ext cx="1291079" cy="111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ГРАНТ\a9198221-ed76-530d-96d3-ae2085fbcde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162" y="5038015"/>
            <a:ext cx="1256368" cy="108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E:\ГРАНТ\лаборатория\fahyy58b6WeSiZA_KjG2cXhSpY-s_LDv0EqbZrgIPXc_oNTirEZnoliP087usp0c53Y2g0aG6z2Rc0zvbGE3qYGG.jpg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00" y="2204864"/>
            <a:ext cx="3600000" cy="2709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2561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2090172"/>
            <a:ext cx="57606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Исследования в лаборатории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ГРАНТ\a9198221-ed76-530d-96d3-ae2085fbcde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162" y="4622711"/>
            <a:ext cx="1736630" cy="150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ГРАНТ\197fbe8f8d1aa49eb9d980a112b44a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7668344" y="908720"/>
            <a:ext cx="752483" cy="105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95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 descr="E:\ГРАНТ\лаборатория\BmfAmsNrJZSZlaVtpP1bkyUxd-3ONiCD23Il5iEc2QER84LGEHMvVnOkE7OgdAcGl2k8jgMv6pRnIbBwlCfymx7v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20488"/>
            <a:ext cx="3240000" cy="2438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0" name="Picture 4" descr="E:\ГРАНТ\лаборатория\0nEIEpBC4NzyznKo6ozpsAF1WW9JcIIUQxjUGZUq4euFHdyk5FeOe_YUOkN9_A4x2enMHXF2HDmxIqbuZBoou81q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448" y="4077082"/>
            <a:ext cx="3240000" cy="2438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1" name="Picture 5" descr="E:\ГРАНТ\лаборатория\EJ2wvNC7JaJb1Uw94hUiECqFjlpnDmqLbC3BuLdwUH9SkjDTR_AOc9W5bNUu3MSAbfqAwEtx3aYPkhsPN81yu_zX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7072"/>
            <a:ext cx="3240000" cy="2438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222" name="Picture 6" descr="E:\ГРАНТ\лаборатория\hqfVPQ-jrbawdGkq3XiFFdrOeUbxucLwQRmw5mhy92CZngdPvJ5ZINQ7X_ecZNQz221Hhig0m1RGZaMf0t29mKqR.jpg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448" y="820124"/>
            <a:ext cx="3240000" cy="2438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1834605" y="3429000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Выращиваем тюльпаны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28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 descr="E:\ГРАНТ\лаборатория\d1JDHI5oh_7SusLnjk5zqe-VfCcSuHcsz_GJMIoiYmXt3wSbkZG4qtoGe5ZBPnidamIlOS8AlfZFCA9T4hsrBw8H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799072"/>
            <a:ext cx="3240000" cy="2438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4" name="Picture 4" descr="E:\ГРАНТ\лаборатория\FeiZT_6KeJSQZ6NyOjKlawF4Kds9VrOQlgHRFfC2XOVboYCLymI5tO0rZVmZZtgBPRSokvwwN0XmeHQLDvp5T_BV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103227"/>
            <a:ext cx="3240000" cy="2438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5" name="Picture 5" descr="E:\ГРАНТ\лаборатория\HmgjUT9qFJz35JOSgXXn7Qi6d0wBzx68WP7w6xR6SSljpHE9gZ5sJ16pNh5M0H1IGvsktYwfg2qRpV4I9vZw3Ong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99072"/>
            <a:ext cx="3240000" cy="2438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46" name="Picture 6" descr="E:\ГРАНТ\лаборатория\S3x_I_L3U5HpZbQ2n39z5KY9U_uTYbg_AYn-5O-64WbxfJDxStgUO_n0Zpm_V-5y3EZv7Rd3r-H4rT5h01IJzvrj.jpg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91" y="4103226"/>
            <a:ext cx="3240000" cy="24388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359532" y="3429000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Эксперимент с фольгой и расчёской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6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9" name="Picture 5" descr="E:\ГРАНТ\лаборатория\bgg17Cy2mcpxy_aV3OJPc0fJ0KLwjek7VKlMtJldUBwZa_Nh2qCCWmWHxVIr4BUqrKxYDovQsH1_pzX7LxDtXjKs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97" y="3933056"/>
            <a:ext cx="3600000" cy="27098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70" name="Picture 6" descr="E:\ГРАНТ\лаборатория\jJFxqcrasVNGDuLsJlRdrcsHCiZadVuGUCVbTBZB2-GBZl6kumYVOnAfEltdXXZNDVI8O1mRJgJRrIAr_HLsLXvf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97" y="790233"/>
            <a:ext cx="3600000" cy="2709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71" name="Picture 7" descr="E:\ГРАНТ\лаборатория\VDwXYQxkCWI-QHWCdj0EPl1AkeUaopLgmOpVxVErp7CbQobgB5_GdCiWEoSiwT02XTIR5ERUtMTm4HuzcbFxcUf3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650" y="780277"/>
            <a:ext cx="3600000" cy="2709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" descr="E:\ГРАНТ\197fbe8f8d1aa49eb9d980a112b44a3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7364110" y="5505057"/>
            <a:ext cx="752483" cy="105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59686" y="4087637"/>
            <a:ext cx="32727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Исследования 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 магнитом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4" name="Picture 6" descr="E:\ГРАНТ\лаборатория\xqIlIqku0OfhrRoIPIV04B6cgth_Fn6giW4WaGWwbiyT15GGA7hL2ed15G1LfzlDA7nGuiC0KGAqE6Yk6uT1jk8J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764704"/>
            <a:ext cx="3600000" cy="2709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3" name="Picture 5" descr="E:\ГРАНТ\лаборатория\rSG_HXTwYzyhkH82GzBcw36FM8ZOw0B4KwxJIg1kUZGQroJ7w3ZhuiN3W5_XlL6YdiUZL5E8AfZ-HFYV_RSbGsny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924944"/>
            <a:ext cx="270984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1" name="Picture 3" descr="E:\ГРАНТ\лаборатория\A77vlhzGrgJHW-lMRfsS0buBnbYidm0GnBDiXy0GANfOl1JS7ljPfF2IrZCPC1YbE2MRByk4-PGFVcWhJlB0ElKQ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16983"/>
            <a:ext cx="270982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7380312" y="879628"/>
            <a:ext cx="864096" cy="121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11660" y="4271759"/>
            <a:ext cx="2664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Эксперимент 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 водой 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красителем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45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2204864"/>
            <a:ext cx="57606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Дипломы педагогов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ГРАНТ\197fbe8f8d1aa49eb9d980a112b44a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755576" y="908720"/>
            <a:ext cx="1152128" cy="162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7236296" y="4725144"/>
            <a:ext cx="1074055" cy="15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19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92696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АНКЕТИРОВАНИЕ РОДИТЕЛЕЙ</a:t>
            </a:r>
            <a:endParaRPr lang="ru-RU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ГРАНТ\анкетирование\1 гр\Gln5BI8_WdX-6kWaZg1LaexsbeAPefLU6EheRnj5qowMgKEquPbGcwt7OOiMCMHP_YP5pCgnKMa764l3lpxlTvpP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28" y="1556792"/>
            <a:ext cx="2088000" cy="2784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E:\ГРАНТ\анкетирование\1 гр\y9PgjxONAuMZemmw21xdUwF5yVo3ij7YGpDCjKYKl3FNFYpuC0qsun00cI9GXvdbkNh00tlS3KST0NYDInYW3jN_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992" y="3645024"/>
            <a:ext cx="2088000" cy="2784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E:\ГРАНТ\анкетирование\4 гр\_-nis2-KTIjXS78kY5bMCdwf-8wPR-pvP7EULNrYaIvJjLfgNyHdSwjuJXOn9XHsbG5mBpKo0djCdSOCKt3A3Kbo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2088000" cy="27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 descr="E:\ГРАНТ\анкетирование\6 гр\Nfb1FN8ij5r7teUFBM8EI9yNRP5sdBCqoWPgUH3zI5oh1R-Ak_LBbFhDP7fvgErCO-NtLyICFzS6uP9rS8EDob5L.jpg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605016"/>
            <a:ext cx="2088000" cy="2784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Box 6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7479482" y="940467"/>
            <a:ext cx="881548" cy="123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52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E:\ГРАНТ\0EaN2pY6q4OdoRsQnlTnKt93TSjkrqpBb74NiJGeCWbrju973iKg5JtU-HlgqHMfA6seCOyfnC-kUwMOwLEnwfPZ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02937" y="3269670"/>
            <a:ext cx="2561262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 descr="E:\ГРАНТ\OtyxEqJz-wDknkgnwnHROFDIkrfpCALNoF7Y5IhD2upSizBOMgmvr-8tVeyEavBvuizdE3q-tvBS8PVqiylXHXRV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28654" y="294781"/>
            <a:ext cx="2709829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E:\ГРАНТ\WhatsApp Image 2024-12-17 at 13.41.5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66017" y="289866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E:\ГРАНТ\photo_2023-01-28_13-11-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185" y="3789038"/>
            <a:ext cx="3600000" cy="2561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4704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ГРАНТ\FQc1be0SfUQiBGm93elGv3nsVOc_JyyZGiVRwUn0Uvy3xcgUxio8EOatWccoC_ampMBALp76Q1kfgtDWvxdEe_74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E:\ГРАНТ\OkoqB-5eHudvaH1on5mPgsiO7babW0l1YZjCgQK6T19mRxzKZ2I18jzqcbL8JRVrw-8S7V_jYY5kxleTgP4nCTc_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371" y="625089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E:\ГРАНТ\VmxZxjC6krLy0lqgXEZd-wKPSa3xCBfWkZ8hA-H0SHScEZNj3Hg17ckErEZgSO7OFJ2Ot22Y1Gox24dHp3986MJA.jpg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" t="6031" r="3439"/>
          <a:stretch/>
        </p:blipFill>
        <p:spPr bwMode="auto">
          <a:xfrm>
            <a:off x="6300192" y="1124744"/>
            <a:ext cx="2606519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E:\ГРАНТ\WhatsApp Image 2024-12-17 at 13.41.49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22000" y="3555064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5527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4" descr="E:\ГРАНТ\дипломы\hKOOPlPGCk7l2bB3j8C-n3bzmYg7ifVs19tklzdDbEqoIF8E7GUrtXdXZlXN1NYD70eAf5kEWqwwcs78W3HYRwdq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999" y="2344392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24" name="Picture 12" descr="E:\ГРАНТ\дипломы\zjIU_KPW2gu5c_hW3LfOtYINAeTXCVchAL-zgYG7sCbshh4pJjNRuiT3HwKo6koKJZtrHo1nRvZnxEx-JwfH2NTh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27" y="2420888"/>
            <a:ext cx="2709818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4" name="Picture 2" descr="E:\ГРАНТ\дипломы\!Графический дизайн Гурин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00" y="908720"/>
            <a:ext cx="3600000" cy="2546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4139952" y="4437112"/>
            <a:ext cx="1074055" cy="15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31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1" descr="E:\ГРАНТ\дипломы\z_DSt93NK2J81Ex_2Z23g_rHO1d3yJR8PTle5O5fQvcfw7QoTwU4iSAgiZWuF3km20eFm0yy3fNZrnAl58l10eNh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12107"/>
            <a:ext cx="2565000" cy="34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7" descr="E:\ГРАНТ\дипломы\-NcSajOzdV05bT4h6Jwu4Cj37lUX30mWwSvfzxWpugW7FfBfRmj1bCClbUcNH5BF0NuUCT4iCxQWB98VoJwSgjME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26304"/>
            <a:ext cx="2565001" cy="34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10" descr="E:\ГРАНТ\дипломы\V2wt3-kg4R29Vtx_89hhCAArVhl9bljuVYWxmwU7pUsXQJ90Jo5ZDKFz3o60XhWurnj1Kak8596Bqst5Xf8PLUT7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96075"/>
            <a:ext cx="2574330" cy="34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9" descr="E:\ГРАНТ\дипломы\TeM64E-tzrgrlnH95RUy0_fJEj0JufaEUE5J4ogtkosyDh6DOwTKR7XdJ1jurmoYzCUm2L4G4uZv2vVgM8DJJOEk.jpg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626304"/>
            <a:ext cx="2574347" cy="34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7596336" y="1124744"/>
            <a:ext cx="1074055" cy="15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E:\ГРАНТ\197fbe8f8d1aa49eb9d980a112b44a3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592808" y="4725144"/>
            <a:ext cx="1152128" cy="162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57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E:\ГРАНТ\дипломы\lgmUTRjcHPAPGn0pNAu2Tk23BGhGC5tjy8mzLcvCjMvWBDyVFQuaIitRf7WZkXhdSSTvbOgbK69DJusKTAk0yJGv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23824" y="2048784"/>
            <a:ext cx="4512000" cy="33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5" descr="E:\ГРАНТ\дипломы\kcvPeudQG6dsPZHo4uFXhq3i-V3cEVu69URleBzd28suDhxvm6A92fy-cSy6TI7hQ0h0zCWIfzyGDZM7iJkAhgYn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404" y="2996952"/>
            <a:ext cx="2709816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8" descr="E:\ГРАНТ\дипломы\OHLHwtqYk1wSwctqkawv8q8oDFFqUmjHefi3xR8xmgPxz-jNH63Vx_GvHvLrak30HPbNjtgWTgaWwYNncOdacu2O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86512"/>
            <a:ext cx="2709825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2" descr="E:\ГРАНТ\197fbe8f8d1aa49eb9d980a112b44a3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899592" y="4869160"/>
            <a:ext cx="1152128" cy="162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310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4793" y="2132856"/>
            <a:ext cx="6054414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Дипломы </a:t>
            </a:r>
            <a:endParaRPr lang="ru-RU" sz="6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воспитанников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ГРАНТ\197fbe8f8d1aa49eb9d980a112b44a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755576" y="4668708"/>
            <a:ext cx="1152128" cy="162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7236295" y="908720"/>
            <a:ext cx="1074055" cy="15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85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4" descr="E:\ГРАНТ\дипломы\vgxVVMhoFr_wpOMxd0jfKETynVZNPIf9k2Wk6zOBEUlSYOtbmIr5az7ZQb4Ro6ua_a5CahHzZYG7fpPs-lfXpsFD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996952"/>
            <a:ext cx="2709827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17" descr="E:\ГРАНТ\дипломы\ZR3HIYs08PZz44qQtUYj7wKdXPHlf-au5eKwCoq_7V6wH66GFvCkDEW5vaM2E-AWpNHKSm92r0GGq6W5hO2nY91N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5835"/>
            <a:ext cx="2709827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3" descr="E:\ГРАНТ\дипломы\ct4rL0nswC9HgdwXkD0CDnxKtECzQ0m5cMGuywj9ArJDjBT6vg-eWNZ6eOiRPkbYedr4QS7qGBrwDCSA_LuzRJyJ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66114" y="1646952"/>
            <a:ext cx="2699999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7092280" y="764704"/>
            <a:ext cx="1074055" cy="15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59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E:\ГРАНТ\дипломы\bP_VLl7Fr2fYplaVLxNl34YT3UFAQYhFK5_lSMvtSJMFkSvlZ0Qz4-qVIvONMhKfj1JJ9qiwaog-fgjXLeFYFobT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692696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3" name="Picture 3" descr="E:\ГРАНТ\дипломы\dF8LnbtJCw_DdR9HNT-mHSNlS3sCQjXY3cZh7NbzvfUHJE9u1ps-kYuDryp7BYGDiTiQi77oSK23g1-c07SkLWhP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000" y="1700808"/>
            <a:ext cx="2699999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4" name="Picture 4" descr="E:\ГРАНТ\дипломы\gkQnGOFN8XF3vCCfM2CDkDFcaCRipWtLQqbUF7Id2y3Sch37LPWPfRo7Vd2-LOgaPpgPLIyOHrqyxS5Df0YukOzQ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996952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1" name="Picture 2" descr="E:\ГРАНТ\197fbe8f8d1aa49eb9d980a112b44a3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1102377" y="4647418"/>
            <a:ext cx="1152128" cy="162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67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1" descr="E:\ГРАНТ\дипломы\R-O174KEHyNPlSTaW5uSQEN17JGtRY4SUpErku4mnNyYbZt1Zokgb6FTflQLq3chEGvx9Kmz16RE5gnbdQ_ij1Gp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418" y="2358146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13" descr="E:\ГРАНТ\дипломы\uU1m5cGUEc75D4wuyQ1_mxm2mQ4Sc1Nywzh__Ngez8cD_YhF1fFbwhH_TIAt_osw6KKISejWBhcXAgjH-9aNyxMi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08720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12" descr="E:\ГРАНТ\дипломы\sjvdtPWYxldwB4Py8IKr_UFfAWIlwYmiFWxjKU8SsgOJbrRoemvZL1txkHxbAfws0y-x3aVZNjF2pvxETzXDREVe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77" y="908720"/>
            <a:ext cx="2709823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7092280" y="4941168"/>
            <a:ext cx="1074055" cy="15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86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7" descr="E:\ГРАНТ\дипломы\Kg45WL9w6gnd3FeIZNfTpgW7TSErSfc3CQvc_KZPMDxB2LbQdFwurwh6X72djgDwPhGkLhEj6RngdHyLJZSC3QIU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2709848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 descr="E:\ГРАНТ\дипломы\3Tl1tisD_-NPsnk1nw9O4GQL8w0kgmD96VBKnC5fJ4XMBL_DvThB9sIAvf6Xqba9JCo2hS2BS0ArCrEwA-2NKqH2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276" y="1700808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8" descr="E:\ГРАНТ\дипломы\NWikU1qphPCLFiPvJunmyM1-ubKYbzpGCZFYILne6MiK_fzZ-ivffZ4sixtWim7GifreEwzMIR748SEH2lV-yYMn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20688"/>
            <a:ext cx="2709831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E:\ГРАНТ\197fbe8f8d1aa49eb9d980a112b44a3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899592" y="890732"/>
            <a:ext cx="1152128" cy="162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42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344" y="630998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АНКЕТИРОВАНИЕ РОДИТЕЛЕЙ</a:t>
            </a:r>
            <a:endParaRPr lang="ru-RU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 descr="E:\ГРАНТ\анкетирование\8 гр\photo_2024-12-12_20-28-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008"/>
            <a:ext cx="2088000" cy="27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 descr="E:\ГРАНТ\анкетирование\8 гр\photo_2024-12-12_20-28-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747" y="3501008"/>
            <a:ext cx="2088000" cy="27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E:\ГРАНТ\анкетирование\10 гр\kww3eQeAZU_E5KvTp3RQXTQr13T2as5xiyPhExMKugYt1yNWNOvwnRlyuL4O0O-woTzaYAJRAG_LDODe13NKBNBh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56793"/>
            <a:ext cx="2088000" cy="27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9" name="Picture 7" descr="E:\ГРАНТ\анкетирование\10 гр\dQhAXgUXeLJkKoD3DcX0wD0D19AXQb69gZmBaJAX5YnsfsjX79SSFyoRQRlgHoFNRPr1u92vcft5bgyy3KXljITB.jpg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2088000" cy="2784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Box 6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E:\ГРАНТ\197fbe8f8d1aa49eb9d980a112b44a3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755344" y="1412776"/>
            <a:ext cx="752483" cy="105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03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E:\ГРАНТ\дипломы\HOtFhHs_ktt9VSBKMPTCTPFxvAbYnEmN0EZaOcUELuD_cqxo6D1aGM4AuDY2HiOJHRa79NtWnCJb9QmTk6Lap7Mt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91" y="2462704"/>
            <a:ext cx="2700001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6" descr="E:\ГРАНТ\дипломы\ilOqWfJYpe9L4MnC57FB6TxloNol-ujhx0ZYZlr30IvDvFRqrMba4ovQzpnv9Q-yUx8dQ8gS2drq4nUEeXm5mR2q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92896"/>
            <a:ext cx="2699999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15" descr="E:\ГРАНТ\дипломы\xqV-0BSvGQSdEZQ0MOtnT7u6kTKU7B2TE6AfkDM9NhRZQjVBHIQ9rEYcsY8BA3XCwyX2PbqSq7NNlo4iue_SsHHF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943651"/>
            <a:ext cx="2700000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7" descr="E:\ГРАНТ\7b5b4adbccaa64caf78665e86fef05f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2"/>
          <a:stretch/>
        </p:blipFill>
        <p:spPr bwMode="auto">
          <a:xfrm>
            <a:off x="4034972" y="5013176"/>
            <a:ext cx="1074055" cy="150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94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9" descr="E:\ГРАНТ\дипломы\OXoFYQNHClY2lSnTasZ5Mv5d6h34KzlYe4e74CAUD18s1ydsVhClnrWdBRfKjHtQBqJSdWvZNg1B8XLPpU_EH9cb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84784"/>
            <a:ext cx="2709833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 descr="E:\ГРАНТ\дипломы\aPwiiBUFC1tKS7pejqhl3Nu3zhOxWX7d-y62Fet_AU0yOhpxOs4Wb4wz_qnYg-iTz1GHufEAEYu-mCMxiuYvID8p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780928"/>
            <a:ext cx="2700001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16" descr="E:\ГРАНТ\дипломы\YeH83lWVc6aXJeoslfTIplzcR-MWrpZI0scnj7oiCv6DrUqlfXAXcNh1WOrsrF77m63-tXbym4rn6b0euH9dgZFm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26472" y="1156513"/>
            <a:ext cx="3600000" cy="2700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E:\ГРАНТ\197fbe8f8d1aa49eb9d980a112b44a3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7002120" y="682038"/>
            <a:ext cx="1152128" cy="162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00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2090172"/>
            <a:ext cx="57606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Наши эксперименты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E:\ГРАНТ\img8634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8341">
            <a:off x="5623042" y="4770468"/>
            <a:ext cx="2848624" cy="142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ГРАНТ\197fbe8f8d1aa49eb9d980a112b44a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6"/>
          <a:stretch/>
        </p:blipFill>
        <p:spPr bwMode="auto">
          <a:xfrm>
            <a:off x="955547" y="1132142"/>
            <a:ext cx="1070077" cy="150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53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ГРАНТ\эксперименты\3FCk_r_ozvJkqYJOxYdrjNacGG4jsqdVSCICvo03w_sC3BQm1bFaNsJDAkueuAWpatExTQVARm8a-NHX_JSJ10nr.jpg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74"/>
          <a:stretch/>
        </p:blipFill>
        <p:spPr bwMode="auto">
          <a:xfrm>
            <a:off x="395536" y="692692"/>
            <a:ext cx="2880000" cy="40512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E:\ГРАНТ\эксперименты\gbm6vMO8tAoiY36RmniRnGo8R8g1wIsKOzjKZTT2Vp-9Str13UL0pdiucRP_7V3skTwgFsmB6E32VF7nAnWUqZIA.jpg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6" r="19969"/>
          <a:stretch/>
        </p:blipFill>
        <p:spPr bwMode="auto">
          <a:xfrm>
            <a:off x="2627784" y="3431572"/>
            <a:ext cx="3240000" cy="32490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6084168" y="1340768"/>
            <a:ext cx="28803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Язынин</a:t>
            </a:r>
            <a:r>
              <a:rPr lang="ru-RU" sz="2800" b="1" dirty="0" smtClean="0">
                <a:ln w="10541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Аким на августовской конференции в 2018 году рассказал о своём проекте «Акулы» мэру города Набережные Челны</a:t>
            </a:r>
            <a:endParaRPr lang="ru-RU" sz="2800" b="1" dirty="0">
              <a:ln w="10541" cmpd="sng">
                <a:solidFill>
                  <a:schemeClr val="tx1"/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2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ГРАНТ\эксперименты\FX3A2YeTvvz3RUbS3Y85byfZKZRSoyHBl7-8ZPfOtxRC0pIqKdNGxsFQDeGJlIsr2r16zZZOuuTBqw0q98hTSvKL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63663"/>
            <a:ext cx="3616392" cy="28677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E:\ГРАНТ\эксперименты\nKZjdvRYyYxJqwjC1UCQQzAg9d42BlijPAFebl8lPEdQbs39bkwUaCGSD3zTA6LiKtMbLlwWYAN_3U0sX0IL8azh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296" y="3809592"/>
            <a:ext cx="3006064" cy="28769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E:\ГРАНТ\эксперименты\pS7yfmsQpiU9E3KG9PHEQ4RZK00uxFg634x--cDfjq0mEF9FNZyTvebRYxBilx42d_2VeGB-iAjrZEBNXi7DqKJV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160" y="763663"/>
            <a:ext cx="3024336" cy="28677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4427984" y="4077072"/>
            <a:ext cx="41730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«Тонет – не тонет»</a:t>
            </a:r>
          </a:p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Эксперимент в младшей группе с яйцом, солью и водой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99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3548" y="548680"/>
            <a:ext cx="81369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«Мандарин легче воды?»</a:t>
            </a:r>
          </a:p>
          <a:p>
            <a:pPr algn="ctr"/>
            <a:r>
              <a:rPr lang="ru-RU" sz="2400" b="1" dirty="0">
                <a:ln w="10541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Экспериментирование в младшей </a:t>
            </a:r>
            <a:r>
              <a:rPr lang="ru-RU" sz="2400" b="1" dirty="0" smtClean="0">
                <a:ln w="10541" cmpd="sng">
                  <a:solidFill>
                    <a:srgbClr val="FFC000"/>
                  </a:solidFill>
                  <a:prstDash val="solid"/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группе</a:t>
            </a:r>
            <a:endParaRPr lang="ru-RU" sz="2400" b="1" dirty="0">
              <a:ln w="10541" cmpd="sng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E:\ГРАНТ\эксперименты\AZSa_BjAJUZs_xBMh3wvQcRKPNXaSmnXEB-lhokKgnyx9JY5GT6MWphQIqpiLXAFyINz-rSgQiCvgMEXHSzErsFX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7272"/>
            <a:ext cx="216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 descr="E:\ГРАНТ\эксперименты\x5D3XAa4iuJ1hbVTjSfYU-_dDuH1XLr3Ulb0siPPP42TDckosuxYBBKaPtIaoZB2sQRQc4KadAeiSjt36z_8X0Mm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000" y="2564904"/>
            <a:ext cx="216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E:\ГРАНТ\эксперименты\CuOSdOmKsamWeQuLhkgrHtEEgOEw9qO575J2rFFaKn0tYGc-LB9IfURE1Q23XJr6uGIJHtw-TgKumlzMj8UukLgt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718" y="3212976"/>
            <a:ext cx="2160000" cy="2880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E:\ГРАНТ\эксперименты\njTH4WvhGavI1-yLzrAI3Xe35KhiLnfYgW-jIdqMzVgRZbpBFbuip-FybbAr64LkhKuMh3RKjSq6rY_eA3fxfocH.jpg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452" y="3645024"/>
            <a:ext cx="2160000" cy="288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7335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ГРАНТ\эксперименты\y5tUrgmyIQIZ5okhWchvveCj-VzGZW7QKxt0a5CwyGI3as-GXDpYt4sxmQJM7kaZ1qEwe1wyACQMf7cJPm2yhMJl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56992"/>
            <a:ext cx="3960000" cy="297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E:\ГРАНТ\эксперименты\uN9CrZtB41WD-_3HEF8RA4-mD1qJSlDgKyFAHDdTQQuJj_QYl9bEfX4y2ZqFZPFWnzIeqUE1QMgvKUaM9lw5rVMZ.jpg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32" y="1052736"/>
            <a:ext cx="3960000" cy="297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4855376" y="4696396"/>
            <a:ext cx="4104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00B0F0"/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Экспериментирование в средней группе</a:t>
            </a:r>
            <a:endParaRPr lang="ru-RU" sz="2800" b="1" dirty="0">
              <a:ln w="10541" cmpd="sng">
                <a:solidFill>
                  <a:srgbClr val="00B0F0"/>
                </a:solidFill>
                <a:prstDash val="solid"/>
              </a:ln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1640" y="1460518"/>
            <a:ext cx="4315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rgbClr val="00B0F0"/>
                  </a:solidFill>
                  <a:prstDash val="solid"/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«Определение свойств муки и соли»</a:t>
            </a:r>
            <a:endParaRPr lang="ru-RU" sz="3200" b="1" dirty="0">
              <a:ln w="10541" cmpd="sng">
                <a:solidFill>
                  <a:srgbClr val="00B0F0"/>
                </a:solidFill>
                <a:prstDash val="solid"/>
              </a:ln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59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94156"/>
            <a:ext cx="8064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МАДОУ «Детский сад комбинированного вида № 99 «</a:t>
            </a:r>
            <a:r>
              <a:rPr lang="ru-RU" sz="12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Дулкын</a:t>
            </a:r>
            <a:r>
              <a:rPr lang="ru-RU" sz="12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2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ГРАНТ\эксперименты\6c-dZkK5BIXUgfpyAg36DaMf5MQWQHOA-1l4iM0NHtBNBRRF7Eeu3MdH3xyjRVn6MLTD9T7sMbX3XiNoJ75ZsII8.jpg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190" y="2204864"/>
            <a:ext cx="1980000" cy="33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E:\ГРАНТ\эксперименты\ejWvKRE_XXuL67P70uAEhzus0ppz2XLkCHQYUAHqEapJFcbmAjTsEdTCZYl24qOM_aY5voJ-XboXfXMZWdzwWe2O.jpg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80928"/>
            <a:ext cx="1980000" cy="33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E:\ГРАНТ\эксперименты\InqgDK_uyi5MdFT6IweLcU37KnbkHUN1j6Z3-TP9-1boknnYP0NOrSRKZzn6Z0tQImGnvs8ytAAQaR6zftTP7uEy.jpg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628800"/>
            <a:ext cx="1980000" cy="33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 descr="E:\ГРАНТ\эксперименты\WJbW8-iq6cpTe4c2aPNxtETNTqRap4k1cBz4CwghunplRBMqywxYOY4CES445kkidgjHxR0iDeIeo3kHMRNZ2Q62.jpg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90" y="3278800"/>
            <a:ext cx="1980000" cy="33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99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512218" y="548679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FF99CC"/>
                  </a:solidFill>
                  <a:prstDash val="solid"/>
                </a:ln>
                <a:solidFill>
                  <a:srgbClr val="FF99CC"/>
                </a:solidFill>
                <a:latin typeface="Times New Roman" pitchFamily="18" charset="0"/>
                <a:cs typeface="Times New Roman" pitchFamily="18" charset="0"/>
              </a:rPr>
              <a:t>Проект в старшей группе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rgbClr val="FF99CC"/>
                  </a:solidFill>
                  <a:prstDash val="solid"/>
                </a:ln>
                <a:solidFill>
                  <a:srgbClr val="FF99CC"/>
                </a:solidFill>
                <a:latin typeface="Times New Roman" pitchFamily="18" charset="0"/>
                <a:cs typeface="Times New Roman" pitchFamily="18" charset="0"/>
              </a:rPr>
              <a:t>«Для любимой мамочки вырастим цветок»</a:t>
            </a:r>
            <a:endParaRPr lang="ru-RU" sz="2800" b="1" dirty="0">
              <a:ln w="10541" cmpd="sng">
                <a:solidFill>
                  <a:srgbClr val="FF99CC"/>
                </a:solidFill>
                <a:prstDash val="solid"/>
              </a:ln>
              <a:solidFill>
                <a:srgbClr val="FF99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87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250</TotalTime>
  <Words>455</Words>
  <Application>Microsoft Office PowerPoint</Application>
  <PresentationFormat>Экран (4:3)</PresentationFormat>
  <Paragraphs>59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Верочка</dc:creator>
  <cp:lastModifiedBy>Верочка</cp:lastModifiedBy>
  <cp:revision>28</cp:revision>
  <dcterms:created xsi:type="dcterms:W3CDTF">2024-12-14T19:39:58Z</dcterms:created>
  <dcterms:modified xsi:type="dcterms:W3CDTF">2025-01-29T07:31:14Z</dcterms:modified>
</cp:coreProperties>
</file>